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8600-88A5-4926-B328-9860A4AABF42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2E065-A974-43DF-9A49-7C52349B3A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7198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8600-88A5-4926-B328-9860A4AABF42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2E065-A974-43DF-9A49-7C52349B3A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7225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8600-88A5-4926-B328-9860A4AABF42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2E065-A974-43DF-9A49-7C52349B3A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2467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8600-88A5-4926-B328-9860A4AABF42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2E065-A974-43DF-9A49-7C52349B3A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3597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8600-88A5-4926-B328-9860A4AABF42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2E065-A974-43DF-9A49-7C52349B3A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8748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8600-88A5-4926-B328-9860A4AABF42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2E065-A974-43DF-9A49-7C52349B3A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2028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8600-88A5-4926-B328-9860A4AABF42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2E065-A974-43DF-9A49-7C52349B3A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4272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8600-88A5-4926-B328-9860A4AABF42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2E065-A974-43DF-9A49-7C52349B3A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0798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8600-88A5-4926-B328-9860A4AABF42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2E065-A974-43DF-9A49-7C52349B3A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3309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8600-88A5-4926-B328-9860A4AABF42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2E065-A974-43DF-9A49-7C52349B3A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9168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8600-88A5-4926-B328-9860A4AABF42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2E065-A974-43DF-9A49-7C52349B3A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6480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68600-88A5-4926-B328-9860A4AABF42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2E065-A974-43DF-9A49-7C52349B3A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9864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" Target="slide2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" Target="slide3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" Target="slide3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" Target="slide3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4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" Target="slide45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" Target="slide48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" Target="slide5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54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" Target="slide57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" Target="slide60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ona Urbana e Zona Rural - Trabalhos escolares - Smart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15" y="0"/>
            <a:ext cx="91916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33565" y="188640"/>
            <a:ext cx="6894819" cy="1152128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latin typeface="Aharoni" pitchFamily="2" charset="-79"/>
                <a:cs typeface="Aharoni" pitchFamily="2" charset="-79"/>
              </a:rPr>
              <a:t>Zona Rural e Zona Urbana</a:t>
            </a:r>
            <a:endParaRPr lang="pt-BR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08412" y="1124744"/>
            <a:ext cx="3775556" cy="766936"/>
          </a:xfrm>
        </p:spPr>
        <p:txBody>
          <a:bodyPr>
            <a:normAutofit fontScale="70000" lnSpcReduction="20000"/>
          </a:bodyPr>
          <a:lstStyle/>
          <a:p>
            <a:r>
              <a:rPr lang="pt-BR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Geografia – AEE    PROFESSORA ELIS FROIS</a:t>
            </a:r>
            <a:endParaRPr lang="pt-BR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56669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133565" y="188640"/>
            <a:ext cx="6894819" cy="100811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latin typeface="Aharoni" pitchFamily="2" charset="-79"/>
                <a:cs typeface="Aharoni" pitchFamily="2" charset="-79"/>
              </a:rPr>
              <a:t>Agora responda:</a:t>
            </a:r>
            <a:endParaRPr lang="pt-BR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48526" y="980728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	A imagem abaixo é da ZONA RURAL? Clica na bolinha VERDE!</a:t>
            </a:r>
          </a:p>
          <a:p>
            <a:r>
              <a:rPr lang="pt-BR" sz="2400" dirty="0" smtClean="0"/>
              <a:t>	É ZONA URBANA? Clica na bolinha AZUL!</a:t>
            </a:r>
          </a:p>
        </p:txBody>
      </p:sp>
      <p:sp>
        <p:nvSpPr>
          <p:cNvPr id="5" name="Elipse 4">
            <a:hlinkClick r:id="rId2" action="ppaction://hlinksldjump"/>
          </p:cNvPr>
          <p:cNvSpPr/>
          <p:nvPr/>
        </p:nvSpPr>
        <p:spPr>
          <a:xfrm>
            <a:off x="5868144" y="2420888"/>
            <a:ext cx="1656184" cy="155681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RURAL</a:t>
            </a:r>
            <a:endParaRPr lang="pt-BR" sz="2800" dirty="0"/>
          </a:p>
        </p:txBody>
      </p:sp>
      <p:sp>
        <p:nvSpPr>
          <p:cNvPr id="6" name="Elipse 5">
            <a:hlinkClick r:id="" action="ppaction://hlinkshowjump?jump=nextslide"/>
          </p:cNvPr>
          <p:cNvSpPr/>
          <p:nvPr/>
        </p:nvSpPr>
        <p:spPr>
          <a:xfrm>
            <a:off x="5868144" y="4509120"/>
            <a:ext cx="1656184" cy="15568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URBANA</a:t>
            </a:r>
            <a:endParaRPr lang="pt-BR" sz="2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7" y="2181056"/>
            <a:ext cx="5112689" cy="420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330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658955"/>
            <a:ext cx="3744416" cy="327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761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190750"/>
            <a:ext cx="4572000" cy="24765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889" y="128587"/>
            <a:ext cx="2085975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563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133565" y="188640"/>
            <a:ext cx="6894819" cy="100811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latin typeface="Aharoni" pitchFamily="2" charset="-79"/>
                <a:cs typeface="Aharoni" pitchFamily="2" charset="-79"/>
              </a:rPr>
              <a:t>Agora responda:</a:t>
            </a:r>
            <a:endParaRPr lang="pt-BR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48526" y="980728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	A imagem abaixo é da ZONA RURAL? Clica na bolinha VERDE!</a:t>
            </a:r>
          </a:p>
          <a:p>
            <a:r>
              <a:rPr lang="pt-BR" sz="2400" dirty="0" smtClean="0"/>
              <a:t>	É ZONA URBANA? Clica na bolinha AZUL!</a:t>
            </a:r>
          </a:p>
        </p:txBody>
      </p:sp>
      <p:sp>
        <p:nvSpPr>
          <p:cNvPr id="5" name="Elipse 4">
            <a:hlinkClick r:id="" action="ppaction://hlinkshowjump?jump=nextslide"/>
          </p:cNvPr>
          <p:cNvSpPr/>
          <p:nvPr/>
        </p:nvSpPr>
        <p:spPr>
          <a:xfrm>
            <a:off x="5868144" y="2420888"/>
            <a:ext cx="1656184" cy="155681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RURAL</a:t>
            </a:r>
            <a:endParaRPr lang="pt-BR" sz="2800" dirty="0"/>
          </a:p>
        </p:txBody>
      </p:sp>
      <p:sp>
        <p:nvSpPr>
          <p:cNvPr id="6" name="Elipse 5">
            <a:hlinkClick r:id="rId2" action="ppaction://hlinksldjump"/>
          </p:cNvPr>
          <p:cNvSpPr/>
          <p:nvPr/>
        </p:nvSpPr>
        <p:spPr>
          <a:xfrm>
            <a:off x="5868144" y="4509120"/>
            <a:ext cx="1656184" cy="15568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URBANA</a:t>
            </a:r>
            <a:endParaRPr lang="pt-BR" sz="20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>
          <a:xfrm>
            <a:off x="323528" y="2181057"/>
            <a:ext cx="4536504" cy="449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633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658955"/>
            <a:ext cx="3744416" cy="327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173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190750"/>
            <a:ext cx="4572000" cy="24765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889" y="128587"/>
            <a:ext cx="2085975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478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133565" y="188640"/>
            <a:ext cx="6894819" cy="100811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latin typeface="Aharoni" pitchFamily="2" charset="-79"/>
                <a:cs typeface="Aharoni" pitchFamily="2" charset="-79"/>
              </a:rPr>
              <a:t>Agora responda:</a:t>
            </a:r>
            <a:endParaRPr lang="pt-BR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48526" y="980728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	A imagem abaixo é da ZONA RURAL? Clica na bolinha VERDE!</a:t>
            </a:r>
          </a:p>
          <a:p>
            <a:r>
              <a:rPr lang="pt-BR" sz="2400" dirty="0" smtClean="0"/>
              <a:t>	É ZONA URBANA? Clica na bolinha AZUL!</a:t>
            </a:r>
          </a:p>
        </p:txBody>
      </p:sp>
      <p:sp>
        <p:nvSpPr>
          <p:cNvPr id="5" name="Elipse 4">
            <a:hlinkClick r:id="rId2" action="ppaction://hlinksldjump"/>
          </p:cNvPr>
          <p:cNvSpPr/>
          <p:nvPr/>
        </p:nvSpPr>
        <p:spPr>
          <a:xfrm>
            <a:off x="5868144" y="2420888"/>
            <a:ext cx="1656184" cy="155681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RURAL</a:t>
            </a:r>
            <a:endParaRPr lang="pt-BR" sz="2800" dirty="0"/>
          </a:p>
        </p:txBody>
      </p:sp>
      <p:sp>
        <p:nvSpPr>
          <p:cNvPr id="6" name="Elipse 5">
            <a:hlinkClick r:id="" action="ppaction://hlinkshowjump?jump=nextslide"/>
          </p:cNvPr>
          <p:cNvSpPr/>
          <p:nvPr/>
        </p:nvSpPr>
        <p:spPr>
          <a:xfrm>
            <a:off x="5868144" y="4509120"/>
            <a:ext cx="1656184" cy="15568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URBANA</a:t>
            </a:r>
            <a:endParaRPr lang="pt-BR" sz="2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0000"/>
          <a:stretch/>
        </p:blipFill>
        <p:spPr>
          <a:xfrm>
            <a:off x="179512" y="2276871"/>
            <a:ext cx="4608512" cy="456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972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658955"/>
            <a:ext cx="3744416" cy="327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762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190750"/>
            <a:ext cx="4572000" cy="24765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889" y="128587"/>
            <a:ext cx="2085975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856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133565" y="188640"/>
            <a:ext cx="6894819" cy="100811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latin typeface="Aharoni" pitchFamily="2" charset="-79"/>
                <a:cs typeface="Aharoni" pitchFamily="2" charset="-79"/>
              </a:rPr>
              <a:t>Agora responda:</a:t>
            </a:r>
            <a:endParaRPr lang="pt-BR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48526" y="980728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	A imagem abaixo é da ZONA RURAL? Clica na bolinha VERDE!</a:t>
            </a:r>
          </a:p>
          <a:p>
            <a:r>
              <a:rPr lang="pt-BR" sz="2400" dirty="0" smtClean="0"/>
              <a:t>	É ZONA URBANA? Clica na bolinha AZUL!</a:t>
            </a:r>
          </a:p>
        </p:txBody>
      </p:sp>
      <p:sp>
        <p:nvSpPr>
          <p:cNvPr id="5" name="Elipse 4">
            <a:hlinkClick r:id="" action="ppaction://hlinkshowjump?jump=nextslide"/>
          </p:cNvPr>
          <p:cNvSpPr/>
          <p:nvPr/>
        </p:nvSpPr>
        <p:spPr>
          <a:xfrm>
            <a:off x="5868144" y="2420888"/>
            <a:ext cx="1656184" cy="155681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RURAL</a:t>
            </a:r>
            <a:endParaRPr lang="pt-BR" sz="2800" dirty="0"/>
          </a:p>
        </p:txBody>
      </p:sp>
      <p:sp>
        <p:nvSpPr>
          <p:cNvPr id="6" name="Elipse 5">
            <a:hlinkClick r:id="rId2" action="ppaction://hlinksldjump"/>
          </p:cNvPr>
          <p:cNvSpPr/>
          <p:nvPr/>
        </p:nvSpPr>
        <p:spPr>
          <a:xfrm>
            <a:off x="5868144" y="4509120"/>
            <a:ext cx="1656184" cy="15568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URBANA</a:t>
            </a:r>
            <a:endParaRPr lang="pt-BR" sz="20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0000"/>
          <a:stretch/>
        </p:blipFill>
        <p:spPr>
          <a:xfrm>
            <a:off x="251520" y="2137498"/>
            <a:ext cx="4680520" cy="464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858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133565" y="188640"/>
            <a:ext cx="6894819" cy="100811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latin typeface="Aharoni" pitchFamily="2" charset="-79"/>
                <a:cs typeface="Aharoni" pitchFamily="2" charset="-79"/>
              </a:rPr>
              <a:t>Zona Rural </a:t>
            </a:r>
            <a:endParaRPr lang="pt-BR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" name="Imagem 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218" y="1196752"/>
            <a:ext cx="5370519" cy="4540154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95536" y="1208941"/>
            <a:ext cx="34563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	É um lugar que tem campo, montanhas, plantações e animais.</a:t>
            </a:r>
          </a:p>
          <a:p>
            <a:r>
              <a:rPr lang="pt-BR" sz="2400" dirty="0" smtClean="0"/>
              <a:t>	É um lugar que fica longe de tudo: os vizinhos moram longe, </a:t>
            </a:r>
          </a:p>
          <a:p>
            <a:r>
              <a:rPr lang="pt-BR" sz="2400" dirty="0"/>
              <a:t>a</a:t>
            </a:r>
            <a:r>
              <a:rPr lang="pt-BR" sz="2400" dirty="0" smtClean="0"/>
              <a:t>s lojas e mercados ficam longe também.</a:t>
            </a:r>
          </a:p>
          <a:p>
            <a:endParaRPr lang="pt-BR" sz="2400" dirty="0"/>
          </a:p>
          <a:p>
            <a:r>
              <a:rPr lang="pt-BR" sz="2400" dirty="0" smtClean="0"/>
              <a:t>	Clica na foto da ZONA RURAL para seguir em frente!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408321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658955"/>
            <a:ext cx="3744416" cy="327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330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190750"/>
            <a:ext cx="4572000" cy="24765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889" y="128587"/>
            <a:ext cx="2085975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872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133565" y="188640"/>
            <a:ext cx="6894819" cy="100811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latin typeface="Aharoni" pitchFamily="2" charset="-79"/>
                <a:cs typeface="Aharoni" pitchFamily="2" charset="-79"/>
              </a:rPr>
              <a:t>Agora responda:</a:t>
            </a:r>
            <a:endParaRPr lang="pt-BR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48526" y="980728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	A imagem abaixo é da ZONA RURAL? Clica na bolinha VERDE!</a:t>
            </a:r>
          </a:p>
          <a:p>
            <a:r>
              <a:rPr lang="pt-BR" sz="2400" dirty="0" smtClean="0"/>
              <a:t>	É ZONA URBANA? Clica na bolinha AZUL!</a:t>
            </a:r>
          </a:p>
        </p:txBody>
      </p:sp>
      <p:sp>
        <p:nvSpPr>
          <p:cNvPr id="5" name="Elipse 4">
            <a:hlinkClick r:id="rId2" action="ppaction://hlinksldjump"/>
          </p:cNvPr>
          <p:cNvSpPr/>
          <p:nvPr/>
        </p:nvSpPr>
        <p:spPr>
          <a:xfrm>
            <a:off x="5868144" y="2420888"/>
            <a:ext cx="1656184" cy="155681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RURAL</a:t>
            </a:r>
            <a:endParaRPr lang="pt-BR" sz="2800" dirty="0"/>
          </a:p>
        </p:txBody>
      </p:sp>
      <p:sp>
        <p:nvSpPr>
          <p:cNvPr id="6" name="Elipse 5">
            <a:hlinkClick r:id="" action="ppaction://hlinkshowjump?jump=nextslide"/>
          </p:cNvPr>
          <p:cNvSpPr/>
          <p:nvPr/>
        </p:nvSpPr>
        <p:spPr>
          <a:xfrm>
            <a:off x="5868144" y="4509120"/>
            <a:ext cx="1656184" cy="15568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URBANA</a:t>
            </a:r>
            <a:endParaRPr lang="pt-BR" sz="2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0000" b="3653"/>
          <a:stretch/>
        </p:blipFill>
        <p:spPr>
          <a:xfrm>
            <a:off x="362174" y="2181057"/>
            <a:ext cx="4857898" cy="448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362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658955"/>
            <a:ext cx="3744416" cy="327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691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190750"/>
            <a:ext cx="4572000" cy="24765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889" y="128587"/>
            <a:ext cx="2085975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659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133565" y="188640"/>
            <a:ext cx="6894819" cy="100811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latin typeface="Aharoni" pitchFamily="2" charset="-79"/>
                <a:cs typeface="Aharoni" pitchFamily="2" charset="-79"/>
              </a:rPr>
              <a:t>Agora responda:</a:t>
            </a:r>
            <a:endParaRPr lang="pt-BR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48526" y="980728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	A imagem abaixo é da ZONA RURAL? Clica na bolinha VERDE!</a:t>
            </a:r>
          </a:p>
          <a:p>
            <a:r>
              <a:rPr lang="pt-BR" sz="2400" dirty="0" smtClean="0"/>
              <a:t>	É ZONA URBANA? Clica na bolinha AZUL!</a:t>
            </a:r>
          </a:p>
        </p:txBody>
      </p:sp>
      <p:sp>
        <p:nvSpPr>
          <p:cNvPr id="5" name="Elipse 4">
            <a:hlinkClick r:id="" action="ppaction://hlinkshowjump?jump=nextslide"/>
          </p:cNvPr>
          <p:cNvSpPr/>
          <p:nvPr/>
        </p:nvSpPr>
        <p:spPr>
          <a:xfrm>
            <a:off x="5868144" y="2420888"/>
            <a:ext cx="1656184" cy="155681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RURAL</a:t>
            </a:r>
            <a:endParaRPr lang="pt-BR" sz="2800" dirty="0"/>
          </a:p>
        </p:txBody>
      </p:sp>
      <p:sp>
        <p:nvSpPr>
          <p:cNvPr id="6" name="Elipse 5">
            <a:hlinkClick r:id="rId2" action="ppaction://hlinksldjump"/>
          </p:cNvPr>
          <p:cNvSpPr/>
          <p:nvPr/>
        </p:nvSpPr>
        <p:spPr>
          <a:xfrm>
            <a:off x="5868144" y="4509120"/>
            <a:ext cx="1656184" cy="15568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URBANA</a:t>
            </a:r>
            <a:endParaRPr lang="pt-BR" sz="20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6" y="2420888"/>
            <a:ext cx="5577840" cy="371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802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658955"/>
            <a:ext cx="3744416" cy="327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515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190750"/>
            <a:ext cx="4572000" cy="24765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889" y="128587"/>
            <a:ext cx="2085975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533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133565" y="188640"/>
            <a:ext cx="6894819" cy="100811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latin typeface="Aharoni" pitchFamily="2" charset="-79"/>
                <a:cs typeface="Aharoni" pitchFamily="2" charset="-79"/>
              </a:rPr>
              <a:t>Agora responda:</a:t>
            </a:r>
            <a:endParaRPr lang="pt-BR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48526" y="980728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	A imagem abaixo é da ZONA RURAL? Clica na bolinha VERDE!</a:t>
            </a:r>
          </a:p>
          <a:p>
            <a:r>
              <a:rPr lang="pt-BR" sz="2400" dirty="0" smtClean="0"/>
              <a:t>	É ZONA URBANA? Clica na bolinha AZUL!</a:t>
            </a:r>
          </a:p>
        </p:txBody>
      </p:sp>
      <p:sp>
        <p:nvSpPr>
          <p:cNvPr id="5" name="Elipse 4">
            <a:hlinkClick r:id="rId2" action="ppaction://hlinksldjump"/>
          </p:cNvPr>
          <p:cNvSpPr/>
          <p:nvPr/>
        </p:nvSpPr>
        <p:spPr>
          <a:xfrm>
            <a:off x="5868144" y="2420888"/>
            <a:ext cx="1656184" cy="155681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RURAL</a:t>
            </a:r>
            <a:endParaRPr lang="pt-BR" sz="2800" dirty="0"/>
          </a:p>
        </p:txBody>
      </p:sp>
      <p:sp>
        <p:nvSpPr>
          <p:cNvPr id="6" name="Elipse 5">
            <a:hlinkClick r:id="" action="ppaction://hlinkshowjump?jump=nextslide"/>
          </p:cNvPr>
          <p:cNvSpPr/>
          <p:nvPr/>
        </p:nvSpPr>
        <p:spPr>
          <a:xfrm>
            <a:off x="5868144" y="4509120"/>
            <a:ext cx="1656184" cy="15568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URBANA</a:t>
            </a:r>
            <a:endParaRPr lang="pt-BR" sz="2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148711"/>
            <a:ext cx="3507854" cy="467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041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658955"/>
            <a:ext cx="3744416" cy="327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405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133565" y="188640"/>
            <a:ext cx="6894819" cy="100811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latin typeface="Aharoni" pitchFamily="2" charset="-79"/>
                <a:cs typeface="Aharoni" pitchFamily="2" charset="-79"/>
              </a:rPr>
              <a:t>Zona Urbana </a:t>
            </a:r>
            <a:endParaRPr lang="pt-BR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95536" y="1208941"/>
            <a:ext cx="34563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	É um lugar que chamamos de CIDADE.</a:t>
            </a:r>
          </a:p>
          <a:p>
            <a:r>
              <a:rPr lang="pt-BR" sz="2400" dirty="0" smtClean="0"/>
              <a:t>	Na cidade tem vizinhos um do lado do outro, tem praças, mercados, escolas, ruas, carros e muitas outras coisas.</a:t>
            </a:r>
          </a:p>
          <a:p>
            <a:endParaRPr lang="pt-BR" sz="2400" dirty="0"/>
          </a:p>
          <a:p>
            <a:r>
              <a:rPr lang="pt-BR" sz="2400" dirty="0" smtClean="0"/>
              <a:t>	Clica na foto da ZONA URBANA para seguir em frente!</a:t>
            </a:r>
            <a:endParaRPr lang="pt-BR" sz="2400" dirty="0"/>
          </a:p>
        </p:txBody>
      </p:sp>
      <p:pic>
        <p:nvPicPr>
          <p:cNvPr id="5" name="Imagem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189" y="1628801"/>
            <a:ext cx="5681976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902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190750"/>
            <a:ext cx="4572000" cy="24765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889" y="128587"/>
            <a:ext cx="2085975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653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133565" y="188640"/>
            <a:ext cx="6894819" cy="100811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latin typeface="Aharoni" pitchFamily="2" charset="-79"/>
                <a:cs typeface="Aharoni" pitchFamily="2" charset="-79"/>
              </a:rPr>
              <a:t>Agora responda:</a:t>
            </a:r>
            <a:endParaRPr lang="pt-BR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48526" y="980728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	A imagem abaixo é da ZONA RURAL? Clica na bolinha VERDE!</a:t>
            </a:r>
          </a:p>
          <a:p>
            <a:r>
              <a:rPr lang="pt-BR" sz="2400" dirty="0" smtClean="0"/>
              <a:t>	É ZONA URBANA? Clica na bolinha AZUL!</a:t>
            </a:r>
          </a:p>
        </p:txBody>
      </p:sp>
      <p:sp>
        <p:nvSpPr>
          <p:cNvPr id="5" name="Elipse 4">
            <a:hlinkClick r:id="rId2" action="ppaction://hlinksldjump"/>
          </p:cNvPr>
          <p:cNvSpPr/>
          <p:nvPr/>
        </p:nvSpPr>
        <p:spPr>
          <a:xfrm>
            <a:off x="5868144" y="2420888"/>
            <a:ext cx="1656184" cy="155681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RURAL</a:t>
            </a:r>
            <a:endParaRPr lang="pt-BR" sz="2800" dirty="0"/>
          </a:p>
        </p:txBody>
      </p:sp>
      <p:sp>
        <p:nvSpPr>
          <p:cNvPr id="6" name="Elipse 5">
            <a:hlinkClick r:id="" action="ppaction://hlinkshowjump?jump=nextslide"/>
          </p:cNvPr>
          <p:cNvSpPr/>
          <p:nvPr/>
        </p:nvSpPr>
        <p:spPr>
          <a:xfrm>
            <a:off x="5868144" y="4509120"/>
            <a:ext cx="1656184" cy="15568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URBANA</a:t>
            </a:r>
            <a:endParaRPr lang="pt-BR" sz="20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0928"/>
            <a:ext cx="5755509" cy="315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510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658955"/>
            <a:ext cx="3744416" cy="327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76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190750"/>
            <a:ext cx="4572000" cy="24765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889" y="128587"/>
            <a:ext cx="2085975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52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133565" y="188640"/>
            <a:ext cx="6894819" cy="100811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latin typeface="Aharoni" pitchFamily="2" charset="-79"/>
                <a:cs typeface="Aharoni" pitchFamily="2" charset="-79"/>
              </a:rPr>
              <a:t>Agora responda:</a:t>
            </a:r>
            <a:endParaRPr lang="pt-BR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48526" y="980728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	A imagem abaixo é da ZONA RURAL? Clica na bolinha VERDE!</a:t>
            </a:r>
          </a:p>
          <a:p>
            <a:r>
              <a:rPr lang="pt-BR" sz="2400" dirty="0" smtClean="0"/>
              <a:t>	É ZONA URBANA? Clica na bolinha AZUL!</a:t>
            </a:r>
          </a:p>
        </p:txBody>
      </p:sp>
      <p:sp>
        <p:nvSpPr>
          <p:cNvPr id="5" name="Elipse 4">
            <a:hlinkClick r:id="" action="ppaction://hlinkshowjump?jump=nextslide"/>
          </p:cNvPr>
          <p:cNvSpPr/>
          <p:nvPr/>
        </p:nvSpPr>
        <p:spPr>
          <a:xfrm>
            <a:off x="5868144" y="2420888"/>
            <a:ext cx="1656184" cy="155681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RURAL</a:t>
            </a:r>
            <a:endParaRPr lang="pt-BR" sz="2800" dirty="0"/>
          </a:p>
        </p:txBody>
      </p:sp>
      <p:sp>
        <p:nvSpPr>
          <p:cNvPr id="6" name="Elipse 5">
            <a:hlinkClick r:id="rId2" action="ppaction://hlinksldjump"/>
          </p:cNvPr>
          <p:cNvSpPr/>
          <p:nvPr/>
        </p:nvSpPr>
        <p:spPr>
          <a:xfrm>
            <a:off x="5868144" y="4509120"/>
            <a:ext cx="1656184" cy="15568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URBANA</a:t>
            </a:r>
            <a:endParaRPr lang="pt-BR" sz="2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" y="2257830"/>
            <a:ext cx="5354825" cy="401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433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658955"/>
            <a:ext cx="3744416" cy="327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0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190750"/>
            <a:ext cx="4572000" cy="24765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889" y="128587"/>
            <a:ext cx="2085975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979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133565" y="188640"/>
            <a:ext cx="6894819" cy="100811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latin typeface="Aharoni" pitchFamily="2" charset="-79"/>
                <a:cs typeface="Aharoni" pitchFamily="2" charset="-79"/>
              </a:rPr>
              <a:t>Agora responda:</a:t>
            </a:r>
            <a:endParaRPr lang="pt-BR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48526" y="980728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	A imagem abaixo é da ZONA RURAL? Clica na bolinha VERDE!</a:t>
            </a:r>
          </a:p>
          <a:p>
            <a:r>
              <a:rPr lang="pt-BR" sz="2400" dirty="0" smtClean="0"/>
              <a:t>	É ZONA URBANA? Clica na bolinha AZUL!</a:t>
            </a:r>
          </a:p>
        </p:txBody>
      </p:sp>
      <p:sp>
        <p:nvSpPr>
          <p:cNvPr id="5" name="Elipse 4">
            <a:hlinkClick r:id="rId2" action="ppaction://hlinksldjump"/>
          </p:cNvPr>
          <p:cNvSpPr/>
          <p:nvPr/>
        </p:nvSpPr>
        <p:spPr>
          <a:xfrm>
            <a:off x="5868144" y="2420888"/>
            <a:ext cx="1656184" cy="155681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RURAL</a:t>
            </a:r>
            <a:endParaRPr lang="pt-BR" sz="2800" dirty="0"/>
          </a:p>
        </p:txBody>
      </p:sp>
      <p:sp>
        <p:nvSpPr>
          <p:cNvPr id="6" name="Elipse 5">
            <a:hlinkClick r:id="" action="ppaction://hlinkshowjump?jump=nextslide"/>
          </p:cNvPr>
          <p:cNvSpPr/>
          <p:nvPr/>
        </p:nvSpPr>
        <p:spPr>
          <a:xfrm>
            <a:off x="5868144" y="4509120"/>
            <a:ext cx="1656184" cy="15568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URBANA</a:t>
            </a:r>
            <a:endParaRPr lang="pt-BR" sz="20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68521"/>
            <a:ext cx="4464496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769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658955"/>
            <a:ext cx="3744416" cy="327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028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190750"/>
            <a:ext cx="4572000" cy="24765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889" y="128587"/>
            <a:ext cx="2085975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573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133565" y="188640"/>
            <a:ext cx="6894819" cy="100811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latin typeface="Aharoni" pitchFamily="2" charset="-79"/>
                <a:cs typeface="Aharoni" pitchFamily="2" charset="-79"/>
              </a:rPr>
              <a:t>Agora responda:</a:t>
            </a:r>
            <a:endParaRPr lang="pt-BR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48526" y="980728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	A imagem abaixo é da ZONA RURAL? Clica na bolinha VERDE!</a:t>
            </a:r>
          </a:p>
          <a:p>
            <a:r>
              <a:rPr lang="pt-BR" sz="2400" dirty="0" smtClean="0"/>
              <a:t>	É ZONA URBANA? Clica na bolinha AZUL!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81057"/>
            <a:ext cx="4493096" cy="4313372"/>
          </a:xfrm>
          <a:prstGeom prst="rect">
            <a:avLst/>
          </a:prstGeom>
        </p:spPr>
      </p:pic>
      <p:sp>
        <p:nvSpPr>
          <p:cNvPr id="5" name="Elipse 4">
            <a:hlinkClick r:id="" action="ppaction://hlinkshowjump?jump=nextslide"/>
          </p:cNvPr>
          <p:cNvSpPr/>
          <p:nvPr/>
        </p:nvSpPr>
        <p:spPr>
          <a:xfrm>
            <a:off x="5868144" y="2420888"/>
            <a:ext cx="1656184" cy="155681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RURAL</a:t>
            </a:r>
            <a:endParaRPr lang="pt-BR" sz="2800" dirty="0"/>
          </a:p>
        </p:txBody>
      </p:sp>
      <p:sp>
        <p:nvSpPr>
          <p:cNvPr id="6" name="Elipse 5">
            <a:hlinkClick r:id="rId3" action="ppaction://hlinksldjump"/>
          </p:cNvPr>
          <p:cNvSpPr/>
          <p:nvPr/>
        </p:nvSpPr>
        <p:spPr>
          <a:xfrm>
            <a:off x="5868144" y="4509120"/>
            <a:ext cx="1656184" cy="15568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URBANA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968966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133565" y="188640"/>
            <a:ext cx="6894819" cy="100811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latin typeface="Aharoni" pitchFamily="2" charset="-79"/>
                <a:cs typeface="Aharoni" pitchFamily="2" charset="-79"/>
              </a:rPr>
              <a:t>Agora responda:</a:t>
            </a:r>
            <a:endParaRPr lang="pt-BR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48526" y="980728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	A imagem abaixo é da ZONA RURAL? Clica na bolinha VERDE!</a:t>
            </a:r>
          </a:p>
          <a:p>
            <a:r>
              <a:rPr lang="pt-BR" sz="2400" dirty="0" smtClean="0"/>
              <a:t>	É ZONA URBANA? Clica na bolinha AZUL!</a:t>
            </a:r>
          </a:p>
        </p:txBody>
      </p:sp>
      <p:sp>
        <p:nvSpPr>
          <p:cNvPr id="5" name="Elipse 4">
            <a:hlinkClick r:id="" action="ppaction://hlinkshowjump?jump=nextslide"/>
          </p:cNvPr>
          <p:cNvSpPr/>
          <p:nvPr/>
        </p:nvSpPr>
        <p:spPr>
          <a:xfrm>
            <a:off x="5868144" y="2420888"/>
            <a:ext cx="1656184" cy="155681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RURAL</a:t>
            </a:r>
            <a:endParaRPr lang="pt-BR" sz="2800" dirty="0"/>
          </a:p>
        </p:txBody>
      </p:sp>
      <p:sp>
        <p:nvSpPr>
          <p:cNvPr id="6" name="Elipse 5">
            <a:hlinkClick r:id="rId2" action="ppaction://hlinksldjump"/>
          </p:cNvPr>
          <p:cNvSpPr/>
          <p:nvPr/>
        </p:nvSpPr>
        <p:spPr>
          <a:xfrm>
            <a:off x="5868144" y="4509120"/>
            <a:ext cx="1656184" cy="15568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URBANA</a:t>
            </a:r>
            <a:endParaRPr lang="pt-BR" sz="2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1" y="2568065"/>
            <a:ext cx="5720223" cy="316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067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658955"/>
            <a:ext cx="3744416" cy="327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319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190750"/>
            <a:ext cx="4572000" cy="24765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889" y="128587"/>
            <a:ext cx="2085975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822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133565" y="188640"/>
            <a:ext cx="6894819" cy="100811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latin typeface="Aharoni" pitchFamily="2" charset="-79"/>
                <a:cs typeface="Aharoni" pitchFamily="2" charset="-79"/>
              </a:rPr>
              <a:t>Agora responda:</a:t>
            </a:r>
            <a:endParaRPr lang="pt-BR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48526" y="980728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	A imagem abaixo é da ZONA RURAL? Clica na bolinha VERDE!</a:t>
            </a:r>
          </a:p>
          <a:p>
            <a:r>
              <a:rPr lang="pt-BR" sz="2400" dirty="0" smtClean="0"/>
              <a:t>	É ZONA URBANA? Clica na bolinha AZUL!</a:t>
            </a:r>
          </a:p>
        </p:txBody>
      </p:sp>
      <p:sp>
        <p:nvSpPr>
          <p:cNvPr id="5" name="Elipse 4">
            <a:hlinkClick r:id="rId2" action="ppaction://hlinksldjump"/>
          </p:cNvPr>
          <p:cNvSpPr/>
          <p:nvPr/>
        </p:nvSpPr>
        <p:spPr>
          <a:xfrm>
            <a:off x="5868144" y="2420888"/>
            <a:ext cx="1656184" cy="155681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RURAL</a:t>
            </a:r>
            <a:endParaRPr lang="pt-BR" sz="2800" dirty="0"/>
          </a:p>
        </p:txBody>
      </p:sp>
      <p:sp>
        <p:nvSpPr>
          <p:cNvPr id="6" name="Elipse 5">
            <a:hlinkClick r:id="" action="ppaction://hlinkshowjump?jump=nextslide"/>
          </p:cNvPr>
          <p:cNvSpPr/>
          <p:nvPr/>
        </p:nvSpPr>
        <p:spPr>
          <a:xfrm>
            <a:off x="5868144" y="4509120"/>
            <a:ext cx="1656184" cy="15568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URBANA</a:t>
            </a:r>
            <a:endParaRPr lang="pt-BR" sz="20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5" y="2636912"/>
            <a:ext cx="571500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336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658955"/>
            <a:ext cx="3744416" cy="327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484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190750"/>
            <a:ext cx="4572000" cy="24765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889" y="128587"/>
            <a:ext cx="2085975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335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133565" y="188640"/>
            <a:ext cx="6894819" cy="100811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latin typeface="Aharoni" pitchFamily="2" charset="-79"/>
                <a:cs typeface="Aharoni" pitchFamily="2" charset="-79"/>
              </a:rPr>
              <a:t>Agora responda:</a:t>
            </a:r>
            <a:endParaRPr lang="pt-BR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48526" y="980728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	A imagem abaixo é da ZONA RURAL? Clica na bolinha VERDE!</a:t>
            </a:r>
          </a:p>
          <a:p>
            <a:r>
              <a:rPr lang="pt-BR" sz="2400" dirty="0" smtClean="0"/>
              <a:t>	É ZONA URBANA? Clica na bolinha AZUL!</a:t>
            </a:r>
          </a:p>
        </p:txBody>
      </p:sp>
      <p:sp>
        <p:nvSpPr>
          <p:cNvPr id="5" name="Elipse 4">
            <a:hlinkClick r:id="rId2" action="ppaction://hlinksldjump"/>
          </p:cNvPr>
          <p:cNvSpPr/>
          <p:nvPr/>
        </p:nvSpPr>
        <p:spPr>
          <a:xfrm>
            <a:off x="5868144" y="2420888"/>
            <a:ext cx="1656184" cy="155681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RURAL</a:t>
            </a:r>
            <a:endParaRPr lang="pt-BR" sz="2800" dirty="0"/>
          </a:p>
        </p:txBody>
      </p:sp>
      <p:sp>
        <p:nvSpPr>
          <p:cNvPr id="6" name="Elipse 5">
            <a:hlinkClick r:id="" action="ppaction://hlinkshowjump?jump=nextslide"/>
          </p:cNvPr>
          <p:cNvSpPr/>
          <p:nvPr/>
        </p:nvSpPr>
        <p:spPr>
          <a:xfrm>
            <a:off x="5868144" y="4509120"/>
            <a:ext cx="1656184" cy="15568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URBANA</a:t>
            </a:r>
            <a:endParaRPr lang="pt-BR" sz="2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181056"/>
            <a:ext cx="5620951" cy="420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39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658955"/>
            <a:ext cx="3744416" cy="327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476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190750"/>
            <a:ext cx="4572000" cy="24765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889" y="128587"/>
            <a:ext cx="2085975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318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133565" y="188640"/>
            <a:ext cx="6894819" cy="100811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latin typeface="Aharoni" pitchFamily="2" charset="-79"/>
                <a:cs typeface="Aharoni" pitchFamily="2" charset="-79"/>
              </a:rPr>
              <a:t>Agora responda:</a:t>
            </a:r>
            <a:endParaRPr lang="pt-BR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48526" y="980728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	A imagem abaixo é da ZONA RURAL? Clica na bolinha VERDE!</a:t>
            </a:r>
          </a:p>
          <a:p>
            <a:r>
              <a:rPr lang="pt-BR" sz="2400" dirty="0" smtClean="0"/>
              <a:t>	É ZONA URBANA? Clica na bolinha AZUL!</a:t>
            </a:r>
          </a:p>
        </p:txBody>
      </p:sp>
      <p:sp>
        <p:nvSpPr>
          <p:cNvPr id="5" name="Elipse 4">
            <a:hlinkClick r:id="" action="ppaction://hlinkshowjump?jump=nextslide"/>
          </p:cNvPr>
          <p:cNvSpPr/>
          <p:nvPr/>
        </p:nvSpPr>
        <p:spPr>
          <a:xfrm>
            <a:off x="5868144" y="2420888"/>
            <a:ext cx="1656184" cy="155681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RURAL</a:t>
            </a:r>
            <a:endParaRPr lang="pt-BR" sz="2800" dirty="0"/>
          </a:p>
        </p:txBody>
      </p:sp>
      <p:sp>
        <p:nvSpPr>
          <p:cNvPr id="6" name="Elipse 5">
            <a:hlinkClick r:id="rId2" action="ppaction://hlinksldjump"/>
          </p:cNvPr>
          <p:cNvSpPr/>
          <p:nvPr/>
        </p:nvSpPr>
        <p:spPr>
          <a:xfrm>
            <a:off x="5868144" y="4509120"/>
            <a:ext cx="1656184" cy="15568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URBANA</a:t>
            </a:r>
            <a:endParaRPr lang="pt-BR" sz="20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" y="2397359"/>
            <a:ext cx="5813617" cy="386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254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658955"/>
            <a:ext cx="3744416" cy="327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06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658955"/>
            <a:ext cx="3744416" cy="327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90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190750"/>
            <a:ext cx="4572000" cy="24765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889" y="128587"/>
            <a:ext cx="2085975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289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133565" y="188640"/>
            <a:ext cx="6894819" cy="100811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latin typeface="Aharoni" pitchFamily="2" charset="-79"/>
                <a:cs typeface="Aharoni" pitchFamily="2" charset="-79"/>
              </a:rPr>
              <a:t>Agora responda:</a:t>
            </a:r>
            <a:endParaRPr lang="pt-BR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48526" y="980728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	A imagem abaixo é da ZONA RURAL? Clica na bolinha VERDE!</a:t>
            </a:r>
          </a:p>
          <a:p>
            <a:r>
              <a:rPr lang="pt-BR" sz="2400" dirty="0" smtClean="0"/>
              <a:t>	É ZONA URBANA? Clica na bolinha AZUL!</a:t>
            </a:r>
          </a:p>
        </p:txBody>
      </p:sp>
      <p:sp>
        <p:nvSpPr>
          <p:cNvPr id="5" name="Elipse 4">
            <a:hlinkClick r:id="rId2" action="ppaction://hlinksldjump"/>
          </p:cNvPr>
          <p:cNvSpPr/>
          <p:nvPr/>
        </p:nvSpPr>
        <p:spPr>
          <a:xfrm>
            <a:off x="5868144" y="2420888"/>
            <a:ext cx="1656184" cy="155681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RURAL</a:t>
            </a:r>
            <a:endParaRPr lang="pt-BR" sz="2800" dirty="0"/>
          </a:p>
        </p:txBody>
      </p:sp>
      <p:sp>
        <p:nvSpPr>
          <p:cNvPr id="6" name="Elipse 5">
            <a:hlinkClick r:id="" action="ppaction://hlinkshowjump?jump=nextslide"/>
          </p:cNvPr>
          <p:cNvSpPr/>
          <p:nvPr/>
        </p:nvSpPr>
        <p:spPr>
          <a:xfrm>
            <a:off x="5868144" y="4509120"/>
            <a:ext cx="1656184" cy="15568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URBANA</a:t>
            </a:r>
            <a:endParaRPr lang="pt-BR" sz="2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76872"/>
            <a:ext cx="5532107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380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658955"/>
            <a:ext cx="3744416" cy="327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043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190750"/>
            <a:ext cx="4572000" cy="24765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889" y="128587"/>
            <a:ext cx="2085975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621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133565" y="188640"/>
            <a:ext cx="6894819" cy="100811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latin typeface="Aharoni" pitchFamily="2" charset="-79"/>
                <a:cs typeface="Aharoni" pitchFamily="2" charset="-79"/>
              </a:rPr>
              <a:t>Agora responda:</a:t>
            </a:r>
            <a:endParaRPr lang="pt-BR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48526" y="980728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	A imagem abaixo é da ZONA RURAL? Clica na bolinha VERDE!</a:t>
            </a:r>
          </a:p>
          <a:p>
            <a:r>
              <a:rPr lang="pt-BR" sz="2400" dirty="0" smtClean="0"/>
              <a:t>	É ZONA URBANA? Clica na bolinha AZUL!</a:t>
            </a:r>
          </a:p>
        </p:txBody>
      </p:sp>
      <p:sp>
        <p:nvSpPr>
          <p:cNvPr id="5" name="Elipse 4">
            <a:hlinkClick r:id="rId2" action="ppaction://hlinksldjump"/>
          </p:cNvPr>
          <p:cNvSpPr/>
          <p:nvPr/>
        </p:nvSpPr>
        <p:spPr>
          <a:xfrm>
            <a:off x="5868144" y="2420888"/>
            <a:ext cx="1656184" cy="155681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RURAL</a:t>
            </a:r>
            <a:endParaRPr lang="pt-BR" sz="2800" dirty="0"/>
          </a:p>
        </p:txBody>
      </p:sp>
      <p:sp>
        <p:nvSpPr>
          <p:cNvPr id="6" name="Elipse 5">
            <a:hlinkClick r:id="" action="ppaction://hlinkshowjump?jump=nextslide"/>
          </p:cNvPr>
          <p:cNvSpPr/>
          <p:nvPr/>
        </p:nvSpPr>
        <p:spPr>
          <a:xfrm>
            <a:off x="5868144" y="4509120"/>
            <a:ext cx="1656184" cy="15568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URBANA</a:t>
            </a:r>
            <a:endParaRPr lang="pt-BR" sz="20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31706"/>
            <a:ext cx="5515964" cy="367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586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658955"/>
            <a:ext cx="3744416" cy="327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515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190750"/>
            <a:ext cx="4572000" cy="24765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889" y="128587"/>
            <a:ext cx="2085975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56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133565" y="188640"/>
            <a:ext cx="6894819" cy="100811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latin typeface="Aharoni" pitchFamily="2" charset="-79"/>
                <a:cs typeface="Aharoni" pitchFamily="2" charset="-79"/>
              </a:rPr>
              <a:t>Agora responda:</a:t>
            </a:r>
            <a:endParaRPr lang="pt-BR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48526" y="980728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	A imagem abaixo é da ZONA RURAL? Clica na bolinha VERDE!</a:t>
            </a:r>
          </a:p>
          <a:p>
            <a:r>
              <a:rPr lang="pt-BR" sz="2400" dirty="0" smtClean="0"/>
              <a:t>	É ZONA URBANA? Clica na bolinha AZUL!</a:t>
            </a:r>
          </a:p>
        </p:txBody>
      </p:sp>
      <p:sp>
        <p:nvSpPr>
          <p:cNvPr id="5" name="Elipse 4">
            <a:hlinkClick r:id="" action="ppaction://hlinkshowjump?jump=nextslide"/>
          </p:cNvPr>
          <p:cNvSpPr/>
          <p:nvPr/>
        </p:nvSpPr>
        <p:spPr>
          <a:xfrm>
            <a:off x="5868144" y="2420888"/>
            <a:ext cx="1656184" cy="155681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RURAL</a:t>
            </a:r>
            <a:endParaRPr lang="pt-BR" sz="2800" dirty="0"/>
          </a:p>
        </p:txBody>
      </p:sp>
      <p:sp>
        <p:nvSpPr>
          <p:cNvPr id="6" name="Elipse 5">
            <a:hlinkClick r:id="rId2" action="ppaction://hlinksldjump"/>
          </p:cNvPr>
          <p:cNvSpPr/>
          <p:nvPr/>
        </p:nvSpPr>
        <p:spPr>
          <a:xfrm>
            <a:off x="5868144" y="4509120"/>
            <a:ext cx="1656184" cy="15568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URBANA</a:t>
            </a:r>
            <a:endParaRPr lang="pt-BR" sz="2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8920"/>
            <a:ext cx="5724128" cy="321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662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658955"/>
            <a:ext cx="3744416" cy="327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144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190750"/>
            <a:ext cx="4572000" cy="24765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889" y="128587"/>
            <a:ext cx="2085975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809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5"/>
            <a:ext cx="7946597" cy="446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956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133565" y="188640"/>
            <a:ext cx="6894819" cy="100811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latin typeface="Aharoni" pitchFamily="2" charset="-79"/>
                <a:cs typeface="Aharoni" pitchFamily="2" charset="-79"/>
              </a:rPr>
              <a:t>Agora responda:</a:t>
            </a:r>
            <a:endParaRPr lang="pt-BR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48526" y="980728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	A imagem abaixo é da ZONA RURAL? Clica na bolinha VERDE!</a:t>
            </a:r>
          </a:p>
          <a:p>
            <a:r>
              <a:rPr lang="pt-BR" sz="2400" dirty="0" smtClean="0"/>
              <a:t>	É ZONA URBANA? Clica na bolinha AZUL!</a:t>
            </a:r>
          </a:p>
        </p:txBody>
      </p:sp>
      <p:sp>
        <p:nvSpPr>
          <p:cNvPr id="5" name="Elipse 4">
            <a:hlinkClick r:id="rId2" action="ppaction://hlinksldjump"/>
          </p:cNvPr>
          <p:cNvSpPr/>
          <p:nvPr/>
        </p:nvSpPr>
        <p:spPr>
          <a:xfrm>
            <a:off x="5868144" y="2420888"/>
            <a:ext cx="1656184" cy="155681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RURAL</a:t>
            </a:r>
            <a:endParaRPr lang="pt-BR" sz="2800" dirty="0"/>
          </a:p>
        </p:txBody>
      </p:sp>
      <p:sp>
        <p:nvSpPr>
          <p:cNvPr id="6" name="Elipse 5">
            <a:hlinkClick r:id="" action="ppaction://hlinkshowjump?jump=nextslide"/>
          </p:cNvPr>
          <p:cNvSpPr/>
          <p:nvPr/>
        </p:nvSpPr>
        <p:spPr>
          <a:xfrm>
            <a:off x="5868144" y="4509120"/>
            <a:ext cx="1656184" cy="15568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URBANA</a:t>
            </a:r>
            <a:endParaRPr lang="pt-BR" sz="20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2" y="2214525"/>
            <a:ext cx="5395293" cy="385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77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658955"/>
            <a:ext cx="3744416" cy="327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081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190750"/>
            <a:ext cx="4572000" cy="24765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889" y="128587"/>
            <a:ext cx="2085975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269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110</Words>
  <Application>Microsoft Office PowerPoint</Application>
  <PresentationFormat>Apresentação na tela (4:3)</PresentationFormat>
  <Paragraphs>108</Paragraphs>
  <Slides>60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60</vt:i4>
      </vt:variant>
    </vt:vector>
  </HeadingPairs>
  <TitlesOfParts>
    <vt:vector size="61" baseType="lpstr">
      <vt:lpstr>Tema do Office</vt:lpstr>
      <vt:lpstr>Zona Rural e Zona Urbana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Zona Rural e Zona Urbana</dc:title>
  <dc:creator>User</dc:creator>
  <cp:lastModifiedBy>User</cp:lastModifiedBy>
  <cp:revision>9</cp:revision>
  <dcterms:created xsi:type="dcterms:W3CDTF">2020-04-02T12:47:02Z</dcterms:created>
  <dcterms:modified xsi:type="dcterms:W3CDTF">2020-04-02T14:17:58Z</dcterms:modified>
</cp:coreProperties>
</file>